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5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0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29263</TotalTime>
  <Words>2239</Words>
  <Application>Microsoft Office PowerPoint</Application>
  <PresentationFormat>Widescreen</PresentationFormat>
  <Paragraphs>298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102</cp:revision>
  <dcterms:created xsi:type="dcterms:W3CDTF">2023-12-11T01:29:04Z</dcterms:created>
  <dcterms:modified xsi:type="dcterms:W3CDTF">2024-10-03T04:20:52Z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